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heritage.ky.gov/historic-buildings/rehab-tax-credits/Pages/overview.aspx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5FADBE2-07B0-66CD-086A-978A239BB6F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/>
          <a:srcRect b="10193"/>
          <a:stretch/>
        </p:blipFill>
        <p:spPr>
          <a:xfrm>
            <a:off x="0" y="240965"/>
            <a:ext cx="6858000" cy="77790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5A33CA-1A7F-0848-7B75-929E1202579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53194" y="8013586"/>
            <a:ext cx="5009356" cy="9387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TO ADD MORE PHOTO PAGES: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Select “New Slide” (see image, right) and add a new Photo page.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Please remember that each slide must have the Property Address, Photo Number, Photo Date, and Photo Description (including: if this photo was taken “Before,” “During,” or “After” the Rehabilitation work) on EVERY PAGE.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843B38F-98D5-F6F6-51DD-3B99F07B3D7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3"/>
          <a:srcRect t="-1" b="3336"/>
          <a:stretch/>
        </p:blipFill>
        <p:spPr>
          <a:xfrm>
            <a:off x="5191123" y="7905750"/>
            <a:ext cx="1409705" cy="10465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ED6934-A881-920A-35F0-8A980358CCF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5702300" y="6032431"/>
            <a:ext cx="955673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 and Payment Portals located here:</a:t>
            </a:r>
          </a:p>
          <a:p>
            <a:r>
              <a:rPr lang="en-US" sz="7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https://heritage.ky.gov/historic-buildings/rehab-tax-credits/Pages/overview.aspx</a:t>
            </a:r>
            <a:endParaRPr lang="en-US" sz="700" dirty="0"/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4816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418577-848E-5239-4009-96410A2E686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/>
          <a:srcRect b="13330"/>
          <a:stretch/>
        </p:blipFill>
        <p:spPr>
          <a:xfrm>
            <a:off x="171450" y="0"/>
            <a:ext cx="6686550" cy="1381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646DC4-C025-E83D-9FA6-D019A48863B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703767"/>
            <a:ext cx="6858000" cy="4402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C109CE-0E37-90A5-ED46-BA0C45ED8E4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29859"/>
            <a:ext cx="6858000" cy="440233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7FB8C6-558E-FE8A-3E97-AF11788BCAD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0" hasCustomPrompt="1"/>
          </p:nvPr>
        </p:nvSpPr>
        <p:spPr>
          <a:xfrm>
            <a:off x="771525" y="1392600"/>
            <a:ext cx="5486400" cy="3425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Click and insert photo here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E3A97427-6986-CE54-D599-264A8EC9D61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1" hasCustomPrompt="1"/>
          </p:nvPr>
        </p:nvSpPr>
        <p:spPr>
          <a:xfrm>
            <a:off x="771525" y="5270092"/>
            <a:ext cx="5486400" cy="3425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Click and insert photo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0232C-D76A-BA8F-1C9A-9F59D02081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41625" y="495300"/>
            <a:ext cx="2555875" cy="2111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B75EBE-CAC7-10DF-87A0-96664FDDBB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1991" y="494972"/>
            <a:ext cx="814560" cy="26161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6A9976-806D-1A1F-EB96-7011E2AEB3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3220" y="690562"/>
            <a:ext cx="2375780" cy="2111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97E7264-9818-A6B3-B7F2-A66FE36197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11518" y="722510"/>
            <a:ext cx="1093857" cy="24520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C6B1311-90E2-A306-687A-9EB6C508F7B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87893" y="722509"/>
            <a:ext cx="1093857" cy="24520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538D6A6-61EF-8729-C168-CCD65F7F8184}"/>
              </a:ext>
            </a:extLst>
          </p:cNvPr>
          <p:cNvSpPr/>
          <p:nvPr userDrawn="1"/>
        </p:nvSpPr>
        <p:spPr>
          <a:xfrm>
            <a:off x="1843096" y="933086"/>
            <a:ext cx="618675" cy="44735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20E2D1D1-A034-F78E-DD3A-8CAB28B6E04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53869" y="4829174"/>
            <a:ext cx="1205437" cy="19518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81F06CED-A03B-2787-C7A1-FB55B4687B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06269" y="5003608"/>
            <a:ext cx="5580282" cy="27635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184D2B2A-BA61-C922-4972-5FEDDB5961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501" y="4804926"/>
            <a:ext cx="1552168" cy="195184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386B6750-ADC4-DF1A-2EC1-378B3A38E9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53869" y="8693207"/>
            <a:ext cx="1205437" cy="19518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633B1032-D889-4572-30BD-EC59498B277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06269" y="8867641"/>
            <a:ext cx="5580282" cy="27635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D6B5E760-A86F-24EE-9568-487404A6838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40501" y="8668959"/>
            <a:ext cx="1552168" cy="195184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300AD1-2A8A-A975-1D96-961F019374C0}"/>
              </a:ext>
            </a:extLst>
          </p:cNvPr>
          <p:cNvSpPr txBox="1"/>
          <p:nvPr userDrawn="1"/>
        </p:nvSpPr>
        <p:spPr>
          <a:xfrm>
            <a:off x="1776189" y="969819"/>
            <a:ext cx="82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Type “X” in box needed: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AA0B84B-BA26-B868-F4ED-9D386C4A46A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515014" y="962025"/>
            <a:ext cx="190500" cy="1857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C6968DD-DBC5-E972-0FAB-315CFB71CF4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166993" y="950912"/>
            <a:ext cx="190500" cy="1857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69F341DF-90E7-7707-A68E-6C38AD14EBB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809337" y="955164"/>
            <a:ext cx="190500" cy="1857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295D2F0D-B9B0-3EF0-624D-9AAC026033A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431858" y="962025"/>
            <a:ext cx="190500" cy="1857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B59A7FC8-F8FE-883D-222B-842A6227657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476140" y="1198195"/>
            <a:ext cx="190500" cy="1857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6" name="Text Placeholder 20">
            <a:extLst>
              <a:ext uri="{FF2B5EF4-FFF2-40B4-BE49-F238E27FC236}">
                <a16:creationId xmlns:a16="http://schemas.microsoft.com/office/drawing/2014/main" id="{C1823DFA-D54C-0456-BF1A-AA7183B8AF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801160" y="1181099"/>
            <a:ext cx="190500" cy="1857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6AA1DAD6-0C82-0A59-F82D-581A3A0C088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213038" y="1167112"/>
            <a:ext cx="190500" cy="1857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924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26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B100-3DF8-4F4E-A73C-300F94CC661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7D746-D32D-4876-AA9E-C654E1C0E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62" r:id="rId2"/>
    <p:sldLayoutId id="214748367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8DA490-9140-F353-8222-10F589F7B821}"/>
              </a:ext>
            </a:extLst>
          </p:cNvPr>
          <p:cNvSpPr txBox="1"/>
          <p:nvPr/>
        </p:nvSpPr>
        <p:spPr>
          <a:xfrm>
            <a:off x="3124200" y="1384300"/>
            <a:ext cx="347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087AE-49ED-72B7-C39B-1D9D365AA616}"/>
              </a:ext>
            </a:extLst>
          </p:cNvPr>
          <p:cNvSpPr txBox="1"/>
          <p:nvPr/>
        </p:nvSpPr>
        <p:spPr>
          <a:xfrm>
            <a:off x="908050" y="1568450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319E9-B964-0DB1-373A-E972CC67FA55}"/>
              </a:ext>
            </a:extLst>
          </p:cNvPr>
          <p:cNvSpPr txBox="1"/>
          <p:nvPr/>
        </p:nvSpPr>
        <p:spPr>
          <a:xfrm>
            <a:off x="965200" y="1814815"/>
            <a:ext cx="1739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0E3497-0089-5455-17E5-DE70C53A3040}"/>
              </a:ext>
            </a:extLst>
          </p:cNvPr>
          <p:cNvSpPr txBox="1"/>
          <p:nvPr/>
        </p:nvSpPr>
        <p:spPr>
          <a:xfrm>
            <a:off x="5511800" y="1776882"/>
            <a:ext cx="1108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CB86C3-1B80-1455-C411-4CF7F763276E}"/>
              </a:ext>
            </a:extLst>
          </p:cNvPr>
          <p:cNvSpPr txBox="1"/>
          <p:nvPr/>
        </p:nvSpPr>
        <p:spPr>
          <a:xfrm>
            <a:off x="1384300" y="2061180"/>
            <a:ext cx="27686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48B54B-DA27-87FC-9779-13A3D4B46DE0}"/>
              </a:ext>
            </a:extLst>
          </p:cNvPr>
          <p:cNvSpPr txBox="1"/>
          <p:nvPr/>
        </p:nvSpPr>
        <p:spPr>
          <a:xfrm>
            <a:off x="908051" y="2288470"/>
            <a:ext cx="2051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6A8D-3CA0-8BEC-25EB-A9C3BA4D688C}"/>
              </a:ext>
            </a:extLst>
          </p:cNvPr>
          <p:cNvSpPr txBox="1"/>
          <p:nvPr/>
        </p:nvSpPr>
        <p:spPr>
          <a:xfrm>
            <a:off x="908051" y="2515760"/>
            <a:ext cx="1358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B70860-76CA-5508-CF36-D5750FDA7403}"/>
              </a:ext>
            </a:extLst>
          </p:cNvPr>
          <p:cNvSpPr txBox="1"/>
          <p:nvPr/>
        </p:nvSpPr>
        <p:spPr>
          <a:xfrm>
            <a:off x="3155952" y="2288470"/>
            <a:ext cx="1473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44DB88-F576-3F32-3D7D-0380ECE4F5F8}"/>
              </a:ext>
            </a:extLst>
          </p:cNvPr>
          <p:cNvSpPr txBox="1"/>
          <p:nvPr/>
        </p:nvSpPr>
        <p:spPr>
          <a:xfrm>
            <a:off x="4940303" y="2272108"/>
            <a:ext cx="400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 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AA3393-9BC2-6F71-A4D5-0E7915A3BFAB}"/>
              </a:ext>
            </a:extLst>
          </p:cNvPr>
          <p:cNvSpPr txBox="1"/>
          <p:nvPr/>
        </p:nvSpPr>
        <p:spPr>
          <a:xfrm>
            <a:off x="5565773" y="2282406"/>
            <a:ext cx="109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3FC971-91E6-9E0C-A450-62327F475384}"/>
              </a:ext>
            </a:extLst>
          </p:cNvPr>
          <p:cNvSpPr txBox="1"/>
          <p:nvPr/>
        </p:nvSpPr>
        <p:spPr>
          <a:xfrm>
            <a:off x="2638423" y="2525840"/>
            <a:ext cx="23939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D4E337-CE6A-1859-BDE9-031B45646097}"/>
              </a:ext>
            </a:extLst>
          </p:cNvPr>
          <p:cNvSpPr txBox="1"/>
          <p:nvPr/>
        </p:nvSpPr>
        <p:spPr>
          <a:xfrm>
            <a:off x="1746251" y="2789245"/>
            <a:ext cx="246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8E721D-57CB-3583-2D4E-2E5042E9958E}"/>
              </a:ext>
            </a:extLst>
          </p:cNvPr>
          <p:cNvSpPr txBox="1"/>
          <p:nvPr/>
        </p:nvSpPr>
        <p:spPr>
          <a:xfrm>
            <a:off x="1155700" y="3000530"/>
            <a:ext cx="1682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F0BDC3-49D1-8504-0B02-F63D78047E51}"/>
              </a:ext>
            </a:extLst>
          </p:cNvPr>
          <p:cNvSpPr txBox="1"/>
          <p:nvPr/>
        </p:nvSpPr>
        <p:spPr>
          <a:xfrm>
            <a:off x="3117852" y="2990500"/>
            <a:ext cx="1219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B61112-AAA6-113D-1482-6A1490680AE6}"/>
              </a:ext>
            </a:extLst>
          </p:cNvPr>
          <p:cNvSpPr txBox="1"/>
          <p:nvPr/>
        </p:nvSpPr>
        <p:spPr>
          <a:xfrm>
            <a:off x="4670424" y="2978460"/>
            <a:ext cx="1933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6B41FE-9B0D-2B1E-4147-96335833981E}"/>
              </a:ext>
            </a:extLst>
          </p:cNvPr>
          <p:cNvSpPr txBox="1"/>
          <p:nvPr/>
        </p:nvSpPr>
        <p:spPr>
          <a:xfrm>
            <a:off x="2965451" y="1803509"/>
            <a:ext cx="1473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4BA695-5C4F-CFFF-06FC-7FE030DB32E5}"/>
              </a:ext>
            </a:extLst>
          </p:cNvPr>
          <p:cNvSpPr txBox="1"/>
          <p:nvPr/>
        </p:nvSpPr>
        <p:spPr>
          <a:xfrm>
            <a:off x="5508628" y="1554895"/>
            <a:ext cx="109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[Type here]</a:t>
            </a:r>
          </a:p>
        </p:txBody>
      </p:sp>
    </p:spTree>
    <p:extLst>
      <p:ext uri="{BB962C8B-B14F-4D97-AF65-F5344CB8AC3E}">
        <p14:creationId xmlns:p14="http://schemas.microsoft.com/office/powerpoint/2010/main" val="180823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2795B45-8075-870D-5ED1-EB74B385D2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2FB3E-E36E-B8CF-85E3-95662A9DD1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6235A-A5EA-BB21-4D44-FBCE130A49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5123E5-1A68-1766-D0F8-18707844F7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B04B6A-9CC7-8D08-365E-1A7D026E42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0C041D-2652-C5C6-676D-112C742E4F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185E87-0E64-679E-1B6D-4239FE4FFD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B6BF3F0-899E-419F-C6B4-EF91AA87438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F600F77-11E3-CA42-AA92-39F4AA68E1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7637149-01A4-1831-A820-0B48E3143F6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DF7DD7F-E449-2575-2019-898EA0F4915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2843323-98B0-B78C-E633-F9BE1D61B4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31EC8D6-2BF1-4E04-C0EF-4566B041E2F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02DAA00-3E50-DD9A-A09F-8ADCE213742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10CD9CC-4655-F8A6-4BA4-1BFC403413D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E44CB7E-796F-9456-951D-D8C4F65896D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11BFB53-DF72-E38E-EB06-822C9ADC11C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AA2371F-9E15-F266-BCC4-A176933C420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84E95C5-DB79-4367-214D-0556283608D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523B851-E84B-7FDD-E44D-46F7BFA38BA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22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BB9E7CD6008A8341A4E2F2D2B95490BD" ma:contentTypeVersion="1" ma:contentTypeDescription="Upload an image." ma:contentTypeScope="" ma:versionID="d9feb3422f3f44c0136487b7866eeae2">
  <xsd:schema xmlns:xsd="http://www.w3.org/2001/XMLSchema" xmlns:xs="http://www.w3.org/2001/XMLSchema" xmlns:p="http://schemas.microsoft.com/office/2006/metadata/properties" xmlns:ns1="http://schemas.microsoft.com/sharepoint/v3" xmlns:ns2="5F1D1435-5B60-4CF1-9D06-2FA6001C583E" xmlns:ns3="http://schemas.microsoft.com/sharepoint/v3/fields" targetNamespace="http://schemas.microsoft.com/office/2006/metadata/properties" ma:root="true" ma:fieldsID="239d22d2ef6d51dd5809ce115e8908a0" ns1:_="" ns2:_="" ns3:_="">
    <xsd:import namespace="http://schemas.microsoft.com/sharepoint/v3"/>
    <xsd:import namespace="5F1D1435-5B60-4CF1-9D06-2FA6001C583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D1435-5B60-4CF1-9D06-2FA6001C583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wic_System_Copyright xmlns="http://schemas.microsoft.com/sharepoint/v3/fields" xsi:nil="true"/>
    <ImageCreateDate xmlns="5F1D1435-5B60-4CF1-9D06-2FA6001C583E" xsi:nil="true"/>
  </documentManagement>
</p:properties>
</file>

<file path=customXml/itemProps1.xml><?xml version="1.0" encoding="utf-8"?>
<ds:datastoreItem xmlns:ds="http://schemas.openxmlformats.org/officeDocument/2006/customXml" ds:itemID="{1C36D5CE-91C7-4067-AAF6-9E046E118F09}"/>
</file>

<file path=customXml/itemProps2.xml><?xml version="1.0" encoding="utf-8"?>
<ds:datastoreItem xmlns:ds="http://schemas.openxmlformats.org/officeDocument/2006/customXml" ds:itemID="{1BB30666-E141-4506-A095-430DA3D646F2}"/>
</file>

<file path=customXml/itemProps3.xml><?xml version="1.0" encoding="utf-8"?>
<ds:datastoreItem xmlns:ds="http://schemas.openxmlformats.org/officeDocument/2006/customXml" ds:itemID="{FC095B50-155E-46C9-8A78-241413FB0E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66</Words>
  <Application>Microsoft Office PowerPoint</Application>
  <PresentationFormat>Letter Paper (8.5x11 in)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Wilborn, Katherine (Heritage Council)</dc:creator>
  <cp:keywords/>
  <dc:description/>
  <cp:lastModifiedBy>Wilborn, Katherine (Heritage Council)</cp:lastModifiedBy>
  <cp:revision>22</cp:revision>
  <dcterms:created xsi:type="dcterms:W3CDTF">2024-01-30T12:40:25Z</dcterms:created>
  <dcterms:modified xsi:type="dcterms:W3CDTF">2024-04-04T19:43:43Z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0x0101009148F5A04DDD49CBA7127AADA5FB792B00AADE34325A8B49CDA8BB4DB53328F21400BB9E7CD6008A8341A4E2F2D2B95490BD</vt:lpwstr>
  </property>
</Properties>
</file>