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odttf" ContentType="application/vnd.openxmlformats-officedocument.obfuscatedFont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1" r:id="rId3"/>
  </p:sldMasterIdLst>
  <p:notesMasterIdLst>
    <p:notesMasterId r:id="rId4"/>
  </p:notesMasterIdLst>
  <p:sldIdLst>
    <p:sldId id="256" r:id="rId5"/>
    <p:sldId id="257" r:id="rId6"/>
    <p:sldId id="258" r:id="rId7"/>
  </p:sldIdLst>
  <p:sldSz cy="9144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3.xml"/><Relationship Id="rId2" Type="http://schemas.openxmlformats.org/officeDocument/2006/relationships/presProps" Target="presProps.xml"/><Relationship Id="rId1" Type="http://schemas.openxmlformats.org/officeDocument/2006/relationships/theme" Target="theme/theme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customXml" Target="../customXml/item3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cd9edee55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g3cd9edee559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hyperlink" Target="https://heritage.ky.gov/historic-buildings/rehab-tax-credits/Pages/overview.aspx" TargetMode="External"/><Relationship Id="rId5" Type="http://schemas.openxmlformats.org/officeDocument/2006/relationships/hyperlink" Target="https://heritage.ky.gov/historic-buildings/rehab-tax-credits/Pages/overview.aspx" TargetMode="Externa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 b="10193" l="0" r="0" t="0"/>
          <a:stretch/>
        </p:blipFill>
        <p:spPr>
          <a:xfrm>
            <a:off x="0" y="240965"/>
            <a:ext cx="6858000" cy="777908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/>
          <p:nvPr/>
        </p:nvSpPr>
        <p:spPr>
          <a:xfrm>
            <a:off x="153194" y="8013586"/>
            <a:ext cx="5009356" cy="93871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ADD MORE PHOTO PAGES: </a:t>
            </a:r>
            <a:endParaRPr/>
          </a:p>
          <a:p>
            <a:pPr indent="-171450" lvl="0" marL="1714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 “New Slide” (see image, right) and add a new Photo page. </a:t>
            </a:r>
            <a:endParaRPr/>
          </a:p>
          <a:p>
            <a:pPr indent="-171450" lvl="0" marL="1714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Please remember that each slide must have the Property Address, Photo Number, Photo Date, and Photo Description (including: if this photo was taken “Before,” “During,” or “After” the Rehabilitation work) on EVERY PAGE. </a:t>
            </a:r>
            <a:endParaRPr/>
          </a:p>
        </p:txBody>
      </p:sp>
      <p:sp>
        <p:nvSpPr>
          <p:cNvPr id="14" name="Google Shape;14;p2"/>
          <p:cNvSpPr txBox="1"/>
          <p:nvPr/>
        </p:nvSpPr>
        <p:spPr>
          <a:xfrm>
            <a:off x="3124200" y="1384300"/>
            <a:ext cx="347980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[Type here]</a:t>
            </a:r>
            <a:endParaRPr/>
          </a:p>
        </p:txBody>
      </p:sp>
      <p:sp>
        <p:nvSpPr>
          <p:cNvPr id="15" name="Google Shape;15;p2"/>
          <p:cNvSpPr txBox="1"/>
          <p:nvPr/>
        </p:nvSpPr>
        <p:spPr>
          <a:xfrm>
            <a:off x="908050" y="1568450"/>
            <a:ext cx="259080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[Type here]</a:t>
            </a:r>
            <a:endParaRPr/>
          </a:p>
        </p:txBody>
      </p:sp>
      <p:sp>
        <p:nvSpPr>
          <p:cNvPr id="16" name="Google Shape;16;p2"/>
          <p:cNvSpPr txBox="1"/>
          <p:nvPr/>
        </p:nvSpPr>
        <p:spPr>
          <a:xfrm>
            <a:off x="965200" y="1814815"/>
            <a:ext cx="173990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[Type here]</a:t>
            </a:r>
            <a:endParaRPr/>
          </a:p>
        </p:txBody>
      </p:sp>
      <p:sp>
        <p:nvSpPr>
          <p:cNvPr id="17" name="Google Shape;17;p2"/>
          <p:cNvSpPr txBox="1"/>
          <p:nvPr/>
        </p:nvSpPr>
        <p:spPr>
          <a:xfrm>
            <a:off x="5511800" y="1776882"/>
            <a:ext cx="11080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[Type here]</a:t>
            </a:r>
            <a:endParaRPr/>
          </a:p>
        </p:txBody>
      </p:sp>
      <p:sp>
        <p:nvSpPr>
          <p:cNvPr id="18" name="Google Shape;18;p2"/>
          <p:cNvSpPr txBox="1"/>
          <p:nvPr/>
        </p:nvSpPr>
        <p:spPr>
          <a:xfrm>
            <a:off x="1384300" y="2061180"/>
            <a:ext cx="2768602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[Type here]</a:t>
            </a:r>
            <a:endParaRPr/>
          </a:p>
        </p:txBody>
      </p:sp>
      <p:sp>
        <p:nvSpPr>
          <p:cNvPr id="19" name="Google Shape;19;p2"/>
          <p:cNvSpPr txBox="1"/>
          <p:nvPr/>
        </p:nvSpPr>
        <p:spPr>
          <a:xfrm>
            <a:off x="908051" y="2288470"/>
            <a:ext cx="205105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[Type here]</a:t>
            </a:r>
            <a:endParaRPr/>
          </a:p>
        </p:txBody>
      </p:sp>
      <p:sp>
        <p:nvSpPr>
          <p:cNvPr id="20" name="Google Shape;20;p2"/>
          <p:cNvSpPr txBox="1"/>
          <p:nvPr/>
        </p:nvSpPr>
        <p:spPr>
          <a:xfrm>
            <a:off x="908051" y="2515760"/>
            <a:ext cx="135890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[Type here]</a:t>
            </a:r>
            <a:endParaRPr/>
          </a:p>
        </p:txBody>
      </p:sp>
      <p:sp>
        <p:nvSpPr>
          <p:cNvPr id="21" name="Google Shape;21;p2"/>
          <p:cNvSpPr txBox="1"/>
          <p:nvPr/>
        </p:nvSpPr>
        <p:spPr>
          <a:xfrm>
            <a:off x="3155952" y="2288470"/>
            <a:ext cx="1473199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[Type here]</a:t>
            </a:r>
            <a:endParaRPr/>
          </a:p>
        </p:txBody>
      </p:sp>
      <p:sp>
        <p:nvSpPr>
          <p:cNvPr id="22" name="Google Shape;22;p2"/>
          <p:cNvSpPr txBox="1"/>
          <p:nvPr/>
        </p:nvSpPr>
        <p:spPr>
          <a:xfrm>
            <a:off x="4940303" y="2272108"/>
            <a:ext cx="400047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 ]</a:t>
            </a:r>
            <a:endParaRPr/>
          </a:p>
        </p:txBody>
      </p:sp>
      <p:sp>
        <p:nvSpPr>
          <p:cNvPr id="23" name="Google Shape;23;p2"/>
          <p:cNvSpPr txBox="1"/>
          <p:nvPr/>
        </p:nvSpPr>
        <p:spPr>
          <a:xfrm>
            <a:off x="5565773" y="2282406"/>
            <a:ext cx="109220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[Type here]</a:t>
            </a:r>
            <a:endParaRPr/>
          </a:p>
        </p:txBody>
      </p:sp>
      <p:sp>
        <p:nvSpPr>
          <p:cNvPr id="24" name="Google Shape;24;p2"/>
          <p:cNvSpPr txBox="1"/>
          <p:nvPr/>
        </p:nvSpPr>
        <p:spPr>
          <a:xfrm>
            <a:off x="2638423" y="2525840"/>
            <a:ext cx="2393949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[Type here]</a:t>
            </a:r>
            <a:endParaRPr/>
          </a:p>
        </p:txBody>
      </p:sp>
      <p:sp>
        <p:nvSpPr>
          <p:cNvPr id="25" name="Google Shape;25;p2"/>
          <p:cNvSpPr txBox="1"/>
          <p:nvPr/>
        </p:nvSpPr>
        <p:spPr>
          <a:xfrm>
            <a:off x="1746251" y="2789245"/>
            <a:ext cx="246380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[Type here]</a:t>
            </a:r>
            <a:endParaRPr/>
          </a:p>
        </p:txBody>
      </p:sp>
      <p:sp>
        <p:nvSpPr>
          <p:cNvPr id="26" name="Google Shape;26;p2"/>
          <p:cNvSpPr txBox="1"/>
          <p:nvPr/>
        </p:nvSpPr>
        <p:spPr>
          <a:xfrm>
            <a:off x="1155700" y="3000530"/>
            <a:ext cx="168275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[Type here]</a:t>
            </a:r>
            <a:endParaRPr/>
          </a:p>
        </p:txBody>
      </p:sp>
      <p:sp>
        <p:nvSpPr>
          <p:cNvPr id="27" name="Google Shape;27;p2"/>
          <p:cNvSpPr txBox="1"/>
          <p:nvPr/>
        </p:nvSpPr>
        <p:spPr>
          <a:xfrm>
            <a:off x="3117852" y="2990500"/>
            <a:ext cx="1219198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[Type here]</a:t>
            </a:r>
            <a:endParaRPr/>
          </a:p>
        </p:txBody>
      </p:sp>
      <p:sp>
        <p:nvSpPr>
          <p:cNvPr id="28" name="Google Shape;28;p2"/>
          <p:cNvSpPr txBox="1"/>
          <p:nvPr/>
        </p:nvSpPr>
        <p:spPr>
          <a:xfrm>
            <a:off x="4670424" y="2978460"/>
            <a:ext cx="1933575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[Type here]</a:t>
            </a:r>
            <a:endParaRPr/>
          </a:p>
        </p:txBody>
      </p:sp>
      <p:sp>
        <p:nvSpPr>
          <p:cNvPr id="29" name="Google Shape;29;p2"/>
          <p:cNvSpPr txBox="1"/>
          <p:nvPr/>
        </p:nvSpPr>
        <p:spPr>
          <a:xfrm>
            <a:off x="2965451" y="1803509"/>
            <a:ext cx="1473199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[Type here]</a:t>
            </a:r>
            <a:endParaRPr/>
          </a:p>
        </p:txBody>
      </p:sp>
      <p:sp>
        <p:nvSpPr>
          <p:cNvPr id="30" name="Google Shape;30;p2"/>
          <p:cNvSpPr txBox="1"/>
          <p:nvPr/>
        </p:nvSpPr>
        <p:spPr>
          <a:xfrm>
            <a:off x="5508628" y="1554895"/>
            <a:ext cx="109220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[Type here]</a:t>
            </a:r>
            <a:endParaRPr/>
          </a:p>
        </p:txBody>
      </p:sp>
      <p:pic>
        <p:nvPicPr>
          <p:cNvPr id="31" name="Google Shape;31;p2"/>
          <p:cNvPicPr preferRelativeResize="0"/>
          <p:nvPr/>
        </p:nvPicPr>
        <p:blipFill rotWithShape="1">
          <a:blip r:embed="rId3">
            <a:alphaModFix/>
          </a:blip>
          <a:srcRect b="3336" l="0" r="0" t="-1"/>
          <a:stretch/>
        </p:blipFill>
        <p:spPr>
          <a:xfrm>
            <a:off x="5191123" y="7905750"/>
            <a:ext cx="1409705" cy="1046555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2"/>
          <p:cNvSpPr txBox="1"/>
          <p:nvPr/>
        </p:nvSpPr>
        <p:spPr>
          <a:xfrm>
            <a:off x="5702300" y="6032431"/>
            <a:ext cx="955673" cy="1061829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Application and Payment Portals located here: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 u="sng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https://heritage.ky.gov/historic-buildings/rehab-tax-credits/Pages/overview.aspx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 Page">
  <p:cSld name="Photo Pag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3"/>
          <p:cNvPicPr preferRelativeResize="0"/>
          <p:nvPr/>
        </p:nvPicPr>
        <p:blipFill rotWithShape="1">
          <a:blip r:embed="rId2">
            <a:alphaModFix/>
          </a:blip>
          <a:srcRect b="13330" l="0" r="0" t="0"/>
          <a:stretch/>
        </p:blipFill>
        <p:spPr>
          <a:xfrm>
            <a:off x="171450" y="0"/>
            <a:ext cx="6686550" cy="1381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Google Shape;3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703767"/>
            <a:ext cx="6858000" cy="4402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Google Shape;3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829859"/>
            <a:ext cx="6858000" cy="440233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3"/>
          <p:cNvSpPr/>
          <p:nvPr>
            <p:ph idx="2" type="pic"/>
          </p:nvPr>
        </p:nvSpPr>
        <p:spPr>
          <a:xfrm>
            <a:off x="771525" y="1392600"/>
            <a:ext cx="5486400" cy="34251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" name="Google Shape;38;p3"/>
          <p:cNvSpPr/>
          <p:nvPr>
            <p:ph idx="3" type="pic"/>
          </p:nvPr>
        </p:nvSpPr>
        <p:spPr>
          <a:xfrm>
            <a:off x="771525" y="5270092"/>
            <a:ext cx="5486400" cy="34251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" name="Google Shape;39;p3"/>
          <p:cNvSpPr txBox="1"/>
          <p:nvPr/>
        </p:nvSpPr>
        <p:spPr>
          <a:xfrm>
            <a:off x="5270500" y="4810125"/>
            <a:ext cx="987300" cy="22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 box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3"/>
          <p:cNvSpPr txBox="1"/>
          <p:nvPr/>
        </p:nvSpPr>
        <p:spPr>
          <a:xfrm>
            <a:off x="3803650" y="714300"/>
            <a:ext cx="987300" cy="22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 box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3"/>
          <p:cNvSpPr txBox="1"/>
          <p:nvPr/>
        </p:nvSpPr>
        <p:spPr>
          <a:xfrm>
            <a:off x="5270500" y="714300"/>
            <a:ext cx="987300" cy="22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 box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3"/>
          <p:cNvSpPr txBox="1"/>
          <p:nvPr/>
        </p:nvSpPr>
        <p:spPr>
          <a:xfrm>
            <a:off x="949325" y="4810125"/>
            <a:ext cx="987300" cy="22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 box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3"/>
          <p:cNvSpPr txBox="1"/>
          <p:nvPr/>
        </p:nvSpPr>
        <p:spPr>
          <a:xfrm>
            <a:off x="2816350" y="488400"/>
            <a:ext cx="2549400" cy="22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 box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3"/>
          <p:cNvSpPr txBox="1"/>
          <p:nvPr/>
        </p:nvSpPr>
        <p:spPr>
          <a:xfrm>
            <a:off x="1032000" y="714300"/>
            <a:ext cx="2292000" cy="22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 box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3"/>
          <p:cNvSpPr txBox="1"/>
          <p:nvPr/>
        </p:nvSpPr>
        <p:spPr>
          <a:xfrm>
            <a:off x="5851650" y="488400"/>
            <a:ext cx="752400" cy="22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 box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3"/>
          <p:cNvSpPr txBox="1"/>
          <p:nvPr/>
        </p:nvSpPr>
        <p:spPr>
          <a:xfrm>
            <a:off x="1184225" y="5035625"/>
            <a:ext cx="5486400" cy="22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 box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3"/>
          <p:cNvSpPr txBox="1"/>
          <p:nvPr/>
        </p:nvSpPr>
        <p:spPr>
          <a:xfrm>
            <a:off x="5270500" y="8671400"/>
            <a:ext cx="987300" cy="22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 box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3"/>
          <p:cNvSpPr txBox="1"/>
          <p:nvPr/>
        </p:nvSpPr>
        <p:spPr>
          <a:xfrm>
            <a:off x="949325" y="8671400"/>
            <a:ext cx="987300" cy="22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 box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3"/>
          <p:cNvSpPr txBox="1"/>
          <p:nvPr/>
        </p:nvSpPr>
        <p:spPr>
          <a:xfrm>
            <a:off x="1184225" y="8896900"/>
            <a:ext cx="5486400" cy="22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 box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3"/>
          <p:cNvSpPr txBox="1"/>
          <p:nvPr/>
        </p:nvSpPr>
        <p:spPr>
          <a:xfrm>
            <a:off x="2495675" y="940500"/>
            <a:ext cx="320700" cy="22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3"/>
          <p:cNvSpPr txBox="1"/>
          <p:nvPr/>
        </p:nvSpPr>
        <p:spPr>
          <a:xfrm>
            <a:off x="3171950" y="940500"/>
            <a:ext cx="320700" cy="22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3"/>
          <p:cNvSpPr txBox="1"/>
          <p:nvPr/>
        </p:nvSpPr>
        <p:spPr>
          <a:xfrm>
            <a:off x="3800600" y="940500"/>
            <a:ext cx="320700" cy="22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3"/>
          <p:cNvSpPr txBox="1"/>
          <p:nvPr/>
        </p:nvSpPr>
        <p:spPr>
          <a:xfrm>
            <a:off x="4429250" y="940500"/>
            <a:ext cx="320700" cy="22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3"/>
          <p:cNvSpPr txBox="1"/>
          <p:nvPr/>
        </p:nvSpPr>
        <p:spPr>
          <a:xfrm>
            <a:off x="2448050" y="1166700"/>
            <a:ext cx="320700" cy="22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3"/>
          <p:cNvSpPr txBox="1"/>
          <p:nvPr/>
        </p:nvSpPr>
        <p:spPr>
          <a:xfrm>
            <a:off x="3784725" y="1166700"/>
            <a:ext cx="320700" cy="22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3"/>
          <p:cNvSpPr txBox="1"/>
          <p:nvPr/>
        </p:nvSpPr>
        <p:spPr>
          <a:xfrm>
            <a:off x="5175375" y="1154550"/>
            <a:ext cx="320700" cy="22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5"/>
          <p:cNvSpPr txBox="1"/>
          <p:nvPr/>
        </p:nvSpPr>
        <p:spPr>
          <a:xfrm>
            <a:off x="3166925" y="1377175"/>
            <a:ext cx="3452100" cy="206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5"/>
          <p:cNvSpPr txBox="1"/>
          <p:nvPr/>
        </p:nvSpPr>
        <p:spPr>
          <a:xfrm>
            <a:off x="953900" y="1625450"/>
            <a:ext cx="24108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5"/>
          <p:cNvSpPr txBox="1"/>
          <p:nvPr/>
        </p:nvSpPr>
        <p:spPr>
          <a:xfrm>
            <a:off x="1044172" y="1850303"/>
            <a:ext cx="15339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5"/>
          <p:cNvSpPr txBox="1"/>
          <p:nvPr/>
        </p:nvSpPr>
        <p:spPr>
          <a:xfrm>
            <a:off x="3029100" y="1850300"/>
            <a:ext cx="13089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5"/>
          <p:cNvSpPr txBox="1"/>
          <p:nvPr/>
        </p:nvSpPr>
        <p:spPr>
          <a:xfrm>
            <a:off x="5614525" y="1800053"/>
            <a:ext cx="10044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5"/>
          <p:cNvSpPr txBox="1"/>
          <p:nvPr/>
        </p:nvSpPr>
        <p:spPr>
          <a:xfrm>
            <a:off x="5614525" y="1609616"/>
            <a:ext cx="10044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5"/>
          <p:cNvSpPr txBox="1"/>
          <p:nvPr/>
        </p:nvSpPr>
        <p:spPr>
          <a:xfrm>
            <a:off x="1467400" y="2094490"/>
            <a:ext cx="50760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5"/>
          <p:cNvSpPr txBox="1"/>
          <p:nvPr/>
        </p:nvSpPr>
        <p:spPr>
          <a:xfrm>
            <a:off x="953900" y="2338702"/>
            <a:ext cx="19449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5"/>
          <p:cNvSpPr txBox="1"/>
          <p:nvPr/>
        </p:nvSpPr>
        <p:spPr>
          <a:xfrm>
            <a:off x="3259775" y="2338700"/>
            <a:ext cx="12336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5"/>
          <p:cNvSpPr txBox="1"/>
          <p:nvPr/>
        </p:nvSpPr>
        <p:spPr>
          <a:xfrm>
            <a:off x="953900" y="2551840"/>
            <a:ext cx="12336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5"/>
          <p:cNvSpPr txBox="1"/>
          <p:nvPr/>
        </p:nvSpPr>
        <p:spPr>
          <a:xfrm>
            <a:off x="1851725" y="2806398"/>
            <a:ext cx="47673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5"/>
          <p:cNvSpPr txBox="1"/>
          <p:nvPr/>
        </p:nvSpPr>
        <p:spPr>
          <a:xfrm>
            <a:off x="5614525" y="2296700"/>
            <a:ext cx="928800" cy="206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5"/>
          <p:cNvSpPr txBox="1"/>
          <p:nvPr/>
        </p:nvSpPr>
        <p:spPr>
          <a:xfrm>
            <a:off x="5011125" y="2296700"/>
            <a:ext cx="341400" cy="206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5"/>
          <p:cNvSpPr txBox="1"/>
          <p:nvPr/>
        </p:nvSpPr>
        <p:spPr>
          <a:xfrm>
            <a:off x="2693250" y="2572547"/>
            <a:ext cx="38502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5"/>
          <p:cNvSpPr txBox="1"/>
          <p:nvPr/>
        </p:nvSpPr>
        <p:spPr>
          <a:xfrm>
            <a:off x="1218022" y="3010700"/>
            <a:ext cx="15339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5"/>
          <p:cNvSpPr txBox="1"/>
          <p:nvPr/>
        </p:nvSpPr>
        <p:spPr>
          <a:xfrm>
            <a:off x="3202950" y="3031400"/>
            <a:ext cx="10704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5"/>
          <p:cNvSpPr txBox="1"/>
          <p:nvPr/>
        </p:nvSpPr>
        <p:spPr>
          <a:xfrm>
            <a:off x="4742700" y="2998249"/>
            <a:ext cx="1800900" cy="206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5"/>
          <p:cNvSpPr txBox="1"/>
          <p:nvPr/>
        </p:nvSpPr>
        <p:spPr>
          <a:xfrm>
            <a:off x="111125" y="7969250"/>
            <a:ext cx="6636000" cy="106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00" u="sng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PLEASE READ: Instructions for GOOGLE SLIDES:</a:t>
            </a:r>
            <a:endParaRPr b="1" sz="2200" u="sng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will need to right-click and DUPLICATE the first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Photo Page (slide#2) to make new, blank Photo Pages. 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6"/>
          <p:cNvSpPr/>
          <p:nvPr>
            <p:ph idx="2" type="pic"/>
          </p:nvPr>
        </p:nvSpPr>
        <p:spPr>
          <a:xfrm>
            <a:off x="771525" y="1392600"/>
            <a:ext cx="5486400" cy="34251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p6"/>
          <p:cNvSpPr/>
          <p:nvPr>
            <p:ph idx="3" type="pic"/>
          </p:nvPr>
        </p:nvSpPr>
        <p:spPr>
          <a:xfrm>
            <a:off x="771525" y="5270092"/>
            <a:ext cx="5486400" cy="34251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6"/>
          <p:cNvSpPr txBox="1"/>
          <p:nvPr/>
        </p:nvSpPr>
        <p:spPr>
          <a:xfrm>
            <a:off x="3785825" y="737200"/>
            <a:ext cx="12012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6"/>
          <p:cNvSpPr txBox="1"/>
          <p:nvPr/>
        </p:nvSpPr>
        <p:spPr>
          <a:xfrm>
            <a:off x="2821654" y="537399"/>
            <a:ext cx="25716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6"/>
          <p:cNvSpPr txBox="1"/>
          <p:nvPr/>
        </p:nvSpPr>
        <p:spPr>
          <a:xfrm>
            <a:off x="1044175" y="737184"/>
            <a:ext cx="22509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6"/>
          <p:cNvSpPr txBox="1"/>
          <p:nvPr/>
        </p:nvSpPr>
        <p:spPr>
          <a:xfrm>
            <a:off x="5285650" y="775800"/>
            <a:ext cx="10257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6"/>
          <p:cNvSpPr txBox="1"/>
          <p:nvPr/>
        </p:nvSpPr>
        <p:spPr>
          <a:xfrm>
            <a:off x="5871725" y="537400"/>
            <a:ext cx="7338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known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6"/>
          <p:cNvSpPr txBox="1"/>
          <p:nvPr/>
        </p:nvSpPr>
        <p:spPr>
          <a:xfrm>
            <a:off x="960075" y="4830400"/>
            <a:ext cx="11418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6"/>
          <p:cNvSpPr txBox="1"/>
          <p:nvPr/>
        </p:nvSpPr>
        <p:spPr>
          <a:xfrm>
            <a:off x="5169550" y="4830400"/>
            <a:ext cx="11418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6"/>
          <p:cNvSpPr txBox="1"/>
          <p:nvPr/>
        </p:nvSpPr>
        <p:spPr>
          <a:xfrm>
            <a:off x="1118250" y="5050250"/>
            <a:ext cx="55746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6"/>
          <p:cNvSpPr txBox="1"/>
          <p:nvPr/>
        </p:nvSpPr>
        <p:spPr>
          <a:xfrm>
            <a:off x="2482850" y="995650"/>
            <a:ext cx="1971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6"/>
          <p:cNvSpPr txBox="1"/>
          <p:nvPr/>
        </p:nvSpPr>
        <p:spPr>
          <a:xfrm>
            <a:off x="3168650" y="995650"/>
            <a:ext cx="1971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6"/>
          <p:cNvSpPr txBox="1"/>
          <p:nvPr/>
        </p:nvSpPr>
        <p:spPr>
          <a:xfrm>
            <a:off x="3807000" y="965000"/>
            <a:ext cx="1971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6"/>
          <p:cNvSpPr txBox="1"/>
          <p:nvPr/>
        </p:nvSpPr>
        <p:spPr>
          <a:xfrm>
            <a:off x="4445350" y="965000"/>
            <a:ext cx="1971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6"/>
          <p:cNvSpPr txBox="1"/>
          <p:nvPr/>
        </p:nvSpPr>
        <p:spPr>
          <a:xfrm>
            <a:off x="2510575" y="1194125"/>
            <a:ext cx="1971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6"/>
          <p:cNvSpPr txBox="1"/>
          <p:nvPr/>
        </p:nvSpPr>
        <p:spPr>
          <a:xfrm>
            <a:off x="3785825" y="1192800"/>
            <a:ext cx="1971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6"/>
          <p:cNvSpPr txBox="1"/>
          <p:nvPr/>
        </p:nvSpPr>
        <p:spPr>
          <a:xfrm>
            <a:off x="5196150" y="1192800"/>
            <a:ext cx="1971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6"/>
          <p:cNvSpPr txBox="1"/>
          <p:nvPr/>
        </p:nvSpPr>
        <p:spPr>
          <a:xfrm>
            <a:off x="921188" y="8750650"/>
            <a:ext cx="11418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6"/>
          <p:cNvSpPr txBox="1"/>
          <p:nvPr/>
        </p:nvSpPr>
        <p:spPr>
          <a:xfrm>
            <a:off x="5130663" y="8750650"/>
            <a:ext cx="11418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6"/>
          <p:cNvSpPr txBox="1"/>
          <p:nvPr/>
        </p:nvSpPr>
        <p:spPr>
          <a:xfrm>
            <a:off x="1079362" y="8970500"/>
            <a:ext cx="55746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7"/>
          <p:cNvSpPr/>
          <p:nvPr>
            <p:ph idx="2" type="pic"/>
          </p:nvPr>
        </p:nvSpPr>
        <p:spPr>
          <a:xfrm>
            <a:off x="771525" y="1392600"/>
            <a:ext cx="5486400" cy="34251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7"/>
          <p:cNvSpPr/>
          <p:nvPr>
            <p:ph idx="3" type="pic"/>
          </p:nvPr>
        </p:nvSpPr>
        <p:spPr>
          <a:xfrm>
            <a:off x="771525" y="5270092"/>
            <a:ext cx="5486400" cy="34251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p7"/>
          <p:cNvSpPr txBox="1"/>
          <p:nvPr/>
        </p:nvSpPr>
        <p:spPr>
          <a:xfrm>
            <a:off x="3785825" y="737200"/>
            <a:ext cx="12012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7"/>
          <p:cNvSpPr txBox="1"/>
          <p:nvPr/>
        </p:nvSpPr>
        <p:spPr>
          <a:xfrm>
            <a:off x="2821654" y="537399"/>
            <a:ext cx="25716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7"/>
          <p:cNvSpPr txBox="1"/>
          <p:nvPr/>
        </p:nvSpPr>
        <p:spPr>
          <a:xfrm>
            <a:off x="1044175" y="737184"/>
            <a:ext cx="22509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7"/>
          <p:cNvSpPr txBox="1"/>
          <p:nvPr/>
        </p:nvSpPr>
        <p:spPr>
          <a:xfrm>
            <a:off x="5285650" y="775800"/>
            <a:ext cx="10257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7"/>
          <p:cNvSpPr txBox="1"/>
          <p:nvPr/>
        </p:nvSpPr>
        <p:spPr>
          <a:xfrm>
            <a:off x="5871725" y="537400"/>
            <a:ext cx="7338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known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7"/>
          <p:cNvSpPr txBox="1"/>
          <p:nvPr/>
        </p:nvSpPr>
        <p:spPr>
          <a:xfrm>
            <a:off x="960075" y="4830400"/>
            <a:ext cx="11418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7"/>
          <p:cNvSpPr txBox="1"/>
          <p:nvPr/>
        </p:nvSpPr>
        <p:spPr>
          <a:xfrm>
            <a:off x="5169550" y="4830400"/>
            <a:ext cx="11418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7"/>
          <p:cNvSpPr txBox="1"/>
          <p:nvPr/>
        </p:nvSpPr>
        <p:spPr>
          <a:xfrm>
            <a:off x="1118250" y="5050250"/>
            <a:ext cx="55746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7"/>
          <p:cNvSpPr txBox="1"/>
          <p:nvPr/>
        </p:nvSpPr>
        <p:spPr>
          <a:xfrm>
            <a:off x="2482850" y="995650"/>
            <a:ext cx="1971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7"/>
          <p:cNvSpPr txBox="1"/>
          <p:nvPr/>
        </p:nvSpPr>
        <p:spPr>
          <a:xfrm>
            <a:off x="3168650" y="995650"/>
            <a:ext cx="1971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7"/>
          <p:cNvSpPr txBox="1"/>
          <p:nvPr/>
        </p:nvSpPr>
        <p:spPr>
          <a:xfrm>
            <a:off x="3807000" y="965000"/>
            <a:ext cx="1971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7"/>
          <p:cNvSpPr txBox="1"/>
          <p:nvPr/>
        </p:nvSpPr>
        <p:spPr>
          <a:xfrm>
            <a:off x="4445350" y="965000"/>
            <a:ext cx="1971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7"/>
          <p:cNvSpPr txBox="1"/>
          <p:nvPr/>
        </p:nvSpPr>
        <p:spPr>
          <a:xfrm>
            <a:off x="2510575" y="1194125"/>
            <a:ext cx="1971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7"/>
          <p:cNvSpPr txBox="1"/>
          <p:nvPr/>
        </p:nvSpPr>
        <p:spPr>
          <a:xfrm>
            <a:off x="3785825" y="1192800"/>
            <a:ext cx="1971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7"/>
          <p:cNvSpPr txBox="1"/>
          <p:nvPr/>
        </p:nvSpPr>
        <p:spPr>
          <a:xfrm>
            <a:off x="5196150" y="1192800"/>
            <a:ext cx="1971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7"/>
          <p:cNvSpPr txBox="1"/>
          <p:nvPr/>
        </p:nvSpPr>
        <p:spPr>
          <a:xfrm>
            <a:off x="921188" y="8750650"/>
            <a:ext cx="11418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7"/>
          <p:cNvSpPr txBox="1"/>
          <p:nvPr/>
        </p:nvSpPr>
        <p:spPr>
          <a:xfrm>
            <a:off x="5130663" y="8750650"/>
            <a:ext cx="11418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7"/>
          <p:cNvSpPr txBox="1"/>
          <p:nvPr/>
        </p:nvSpPr>
        <p:spPr>
          <a:xfrm>
            <a:off x="1079362" y="8970500"/>
            <a:ext cx="5574600" cy="16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here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9828277389B4784884E304558A2B8168" ma:contentTypeVersion="1" ma:contentTypeDescription="Upload an image." ma:contentTypeScope="" ma:versionID="5e3ecf21b6d186ba73f25f274bc8e4ba">
  <xsd:schema xmlns:xsd="http://www.w3.org/2001/XMLSchema" xmlns:xs="http://www.w3.org/2001/XMLSchema" xmlns:p="http://schemas.microsoft.com/office/2006/metadata/properties" xmlns:ns1="http://schemas.microsoft.com/sharepoint/v3" xmlns:ns2="A21CF55A-4F41-4F64-A076-20FCE6C3C15B" xmlns:ns3="http://schemas.microsoft.com/sharepoint/v3/fields" targetNamespace="http://schemas.microsoft.com/office/2006/metadata/properties" ma:root="true" ma:fieldsID="348ee8d980ad3f9b0f82c1722b1efe20" ns1:_="" ns2:_="" ns3:_="">
    <xsd:import namespace="http://schemas.microsoft.com/sharepoint/v3"/>
    <xsd:import namespace="A21CF55A-4F41-4F64-A076-20FCE6C3C15B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1CF55A-4F41-4F64-A076-20FCE6C3C15B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CreateDate xmlns="A21CF55A-4F41-4F64-A076-20FCE6C3C15B" xsi:nil="true"/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EF0AF50A-E03E-4AB5-91BD-47BE7E25E420}"/>
</file>

<file path=customXml/itemProps2.xml><?xml version="1.0" encoding="utf-8"?>
<ds:datastoreItem xmlns:ds="http://schemas.openxmlformats.org/officeDocument/2006/customXml" ds:itemID="{E2582DC2-E3C8-4317-AAB6-BD9E2DC5B212}"/>
</file>

<file path=customXml/itemProps3.xml><?xml version="1.0" encoding="utf-8"?>
<ds:datastoreItem xmlns:ds="http://schemas.openxmlformats.org/officeDocument/2006/customXml" ds:itemID="{FB0B8B7D-A760-4BAA-B8FE-EB6DBBD7A235}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:descript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0x0101009148F5A04DDD49CBA7127AADA5FB792B00AADE34325A8B49CDA8BB4DB53328F214009828277389B4784884E304558A2B8168</vt:lpwstr>
  </property>
</Properties>
</file>