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8" r:id="rId3"/>
    <p:sldId id="261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29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heritage.ky.gov/historic-buildings/rehab-tax-credits/Pages/overview.aspx" TargetMode="Externa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5FADBE2-07B0-66CD-086A-978A239BB6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 rotWithShape="1">
          <a:blip r:embed="rId2"/>
          <a:srcRect b="10193"/>
          <a:stretch/>
        </p:blipFill>
        <p:spPr>
          <a:xfrm>
            <a:off x="0" y="240965"/>
            <a:ext cx="6858000" cy="777908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85A33CA-1A7F-0848-7B75-929E120257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53194" y="8013586"/>
            <a:ext cx="5009356" cy="93871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100" b="1" u="sng" dirty="0"/>
              <a:t>TO ADD MORE PHOTO PAGES: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Select “New Slide” (see image, right) and add a new Photo page.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Please remember that each slide must have the Property Address, Photo Number, Photo Date, and Photo Description (including: if this photo was taken “Before,” “During,” or “After” the Rehabilitation work) on EVERY PAGE.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D437FB-77DA-CEEE-34C7-C2258DB80C63}"/>
              </a:ext>
            </a:extLst>
          </p:cNvPr>
          <p:cNvSpPr txBox="1"/>
          <p:nvPr userDrawn="1"/>
        </p:nvSpPr>
        <p:spPr>
          <a:xfrm>
            <a:off x="3124200" y="1384300"/>
            <a:ext cx="347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03B624-87C4-73A6-2CBF-BEC71B757F04}"/>
              </a:ext>
            </a:extLst>
          </p:cNvPr>
          <p:cNvSpPr txBox="1"/>
          <p:nvPr userDrawn="1"/>
        </p:nvSpPr>
        <p:spPr>
          <a:xfrm>
            <a:off x="908050" y="1568450"/>
            <a:ext cx="2590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6EB160-0B29-4F07-0084-60F5F6CA79EA}"/>
              </a:ext>
            </a:extLst>
          </p:cNvPr>
          <p:cNvSpPr txBox="1"/>
          <p:nvPr userDrawn="1"/>
        </p:nvSpPr>
        <p:spPr>
          <a:xfrm>
            <a:off x="965200" y="1814815"/>
            <a:ext cx="1739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099FE3-0800-FC40-2D93-77E6DFF5122D}"/>
              </a:ext>
            </a:extLst>
          </p:cNvPr>
          <p:cNvSpPr txBox="1"/>
          <p:nvPr userDrawn="1"/>
        </p:nvSpPr>
        <p:spPr>
          <a:xfrm>
            <a:off x="5511800" y="1776882"/>
            <a:ext cx="1108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1CF999-E919-2807-B602-660C7EB3BEA9}"/>
              </a:ext>
            </a:extLst>
          </p:cNvPr>
          <p:cNvSpPr txBox="1"/>
          <p:nvPr userDrawn="1"/>
        </p:nvSpPr>
        <p:spPr>
          <a:xfrm>
            <a:off x="1384300" y="2061180"/>
            <a:ext cx="27686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5600E1-FDCE-B5EB-00E5-8A2FBC8E4A3C}"/>
              </a:ext>
            </a:extLst>
          </p:cNvPr>
          <p:cNvSpPr txBox="1"/>
          <p:nvPr userDrawn="1"/>
        </p:nvSpPr>
        <p:spPr>
          <a:xfrm>
            <a:off x="908051" y="2288470"/>
            <a:ext cx="20510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18F18E-B51B-F945-9028-E2E8B925F9E9}"/>
              </a:ext>
            </a:extLst>
          </p:cNvPr>
          <p:cNvSpPr txBox="1"/>
          <p:nvPr userDrawn="1"/>
        </p:nvSpPr>
        <p:spPr>
          <a:xfrm>
            <a:off x="908051" y="2515760"/>
            <a:ext cx="1358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FC2148-D4EB-F87B-6AD7-1F0BEE6EF64C}"/>
              </a:ext>
            </a:extLst>
          </p:cNvPr>
          <p:cNvSpPr txBox="1"/>
          <p:nvPr userDrawn="1"/>
        </p:nvSpPr>
        <p:spPr>
          <a:xfrm>
            <a:off x="3155952" y="2288470"/>
            <a:ext cx="14731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E5F775-C9F7-945C-7208-6C784F823F50}"/>
              </a:ext>
            </a:extLst>
          </p:cNvPr>
          <p:cNvSpPr txBox="1"/>
          <p:nvPr userDrawn="1"/>
        </p:nvSpPr>
        <p:spPr>
          <a:xfrm>
            <a:off x="4940303" y="2272108"/>
            <a:ext cx="4000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 ]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C77F649-780C-4BF5-D0E7-964203EB9D70}"/>
              </a:ext>
            </a:extLst>
          </p:cNvPr>
          <p:cNvSpPr txBox="1"/>
          <p:nvPr userDrawn="1"/>
        </p:nvSpPr>
        <p:spPr>
          <a:xfrm>
            <a:off x="5565773" y="2282406"/>
            <a:ext cx="109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D58AE2-4CEB-FE56-1C13-B786376774AB}"/>
              </a:ext>
            </a:extLst>
          </p:cNvPr>
          <p:cNvSpPr txBox="1"/>
          <p:nvPr userDrawn="1"/>
        </p:nvSpPr>
        <p:spPr>
          <a:xfrm>
            <a:off x="2638423" y="2525840"/>
            <a:ext cx="23939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9C1FA3D-BD32-B049-E26D-A342D3A850D1}"/>
              </a:ext>
            </a:extLst>
          </p:cNvPr>
          <p:cNvSpPr txBox="1"/>
          <p:nvPr userDrawn="1"/>
        </p:nvSpPr>
        <p:spPr>
          <a:xfrm>
            <a:off x="1746251" y="2789245"/>
            <a:ext cx="2463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89485A8-FCCE-3E59-7346-9675459EB506}"/>
              </a:ext>
            </a:extLst>
          </p:cNvPr>
          <p:cNvSpPr txBox="1"/>
          <p:nvPr userDrawn="1"/>
        </p:nvSpPr>
        <p:spPr>
          <a:xfrm>
            <a:off x="1155700" y="3000530"/>
            <a:ext cx="16827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886C6DB-66F4-82AD-7BE3-F643D01E5CEC}"/>
              </a:ext>
            </a:extLst>
          </p:cNvPr>
          <p:cNvSpPr txBox="1"/>
          <p:nvPr userDrawn="1"/>
        </p:nvSpPr>
        <p:spPr>
          <a:xfrm>
            <a:off x="3117852" y="2990500"/>
            <a:ext cx="12191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BD5EC0-D9CB-8101-AB68-89981EA7F76C}"/>
              </a:ext>
            </a:extLst>
          </p:cNvPr>
          <p:cNvSpPr txBox="1"/>
          <p:nvPr userDrawn="1"/>
        </p:nvSpPr>
        <p:spPr>
          <a:xfrm>
            <a:off x="4670424" y="2978460"/>
            <a:ext cx="19335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CE7A0D4-A4D4-DDA0-9978-5FCD8A445BAE}"/>
              </a:ext>
            </a:extLst>
          </p:cNvPr>
          <p:cNvSpPr txBox="1"/>
          <p:nvPr userDrawn="1"/>
        </p:nvSpPr>
        <p:spPr>
          <a:xfrm>
            <a:off x="2965451" y="1803509"/>
            <a:ext cx="14731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97FF9EB-3B22-9B1D-524A-1F881200762E}"/>
              </a:ext>
            </a:extLst>
          </p:cNvPr>
          <p:cNvSpPr txBox="1"/>
          <p:nvPr userDrawn="1"/>
        </p:nvSpPr>
        <p:spPr>
          <a:xfrm>
            <a:off x="5508628" y="1554895"/>
            <a:ext cx="109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D843B38F-98D5-F6F6-51DD-3B99F07B3D7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 rotWithShape="1">
          <a:blip r:embed="rId3"/>
          <a:srcRect t="-1" b="3336"/>
          <a:stretch/>
        </p:blipFill>
        <p:spPr>
          <a:xfrm>
            <a:off x="5191123" y="7905750"/>
            <a:ext cx="1409705" cy="10465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CED6934-A881-920A-35F0-8A980358CCF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5702300" y="6032431"/>
            <a:ext cx="955673" cy="1061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Application and Payment Portals located here:</a:t>
            </a:r>
          </a:p>
          <a:p>
            <a:r>
              <a:rPr lang="en-US" sz="700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https://heritage.ky.gov/historic-buildings/rehab-tax-credits/Pages/overview.aspx</a:t>
            </a:r>
            <a:endParaRPr lang="en-US" sz="700" dirty="0"/>
          </a:p>
          <a:p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4816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B418577-848E-5239-4009-96410A2E686A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 rotWithShape="1">
          <a:blip r:embed="rId2"/>
          <a:srcRect b="13330"/>
          <a:stretch/>
        </p:blipFill>
        <p:spPr>
          <a:xfrm>
            <a:off x="171450" y="0"/>
            <a:ext cx="6686550" cy="13811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6646DC4-C025-E83D-9FA6-D019A48863B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8703767"/>
            <a:ext cx="6858000" cy="44023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C109CE-0E37-90A5-ED46-BA0C45ED8E4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829859"/>
            <a:ext cx="6858000" cy="440233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77FB8C6-558E-FE8A-3E97-AF11788BCA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0" hasCustomPrompt="1"/>
          </p:nvPr>
        </p:nvSpPr>
        <p:spPr>
          <a:xfrm>
            <a:off x="771525" y="1392600"/>
            <a:ext cx="5486400" cy="34251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i="1"/>
            </a:lvl1pPr>
          </a:lstStyle>
          <a:p>
            <a:r>
              <a:rPr lang="en-US" dirty="0"/>
              <a:t>Click and insert photo here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E3A97427-6986-CE54-D599-264A8EC9D6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1" hasCustomPrompt="1"/>
          </p:nvPr>
        </p:nvSpPr>
        <p:spPr>
          <a:xfrm>
            <a:off x="771525" y="5270092"/>
            <a:ext cx="5486400" cy="34251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i="1"/>
            </a:lvl1pPr>
          </a:lstStyle>
          <a:p>
            <a:r>
              <a:rPr lang="en-US" dirty="0"/>
              <a:t>Click and insert photo here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3EBDA0-ED93-3099-CA97-41DA33AB0429}"/>
              </a:ext>
            </a:extLst>
          </p:cNvPr>
          <p:cNvSpPr txBox="1"/>
          <p:nvPr userDrawn="1"/>
        </p:nvSpPr>
        <p:spPr>
          <a:xfrm>
            <a:off x="2733675" y="488950"/>
            <a:ext cx="27686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B6D9DC3-F37D-B19C-0ED9-78C3FC093DC6}"/>
              </a:ext>
            </a:extLst>
          </p:cNvPr>
          <p:cNvSpPr txBox="1"/>
          <p:nvPr userDrawn="1"/>
        </p:nvSpPr>
        <p:spPr>
          <a:xfrm>
            <a:off x="993775" y="694524"/>
            <a:ext cx="23399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D2BD52-53F6-B129-7424-C7123EE46AA7}"/>
              </a:ext>
            </a:extLst>
          </p:cNvPr>
          <p:cNvSpPr txBox="1"/>
          <p:nvPr userDrawn="1"/>
        </p:nvSpPr>
        <p:spPr>
          <a:xfrm>
            <a:off x="5246686" y="706110"/>
            <a:ext cx="10985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65E00E-7E78-0644-B04D-25576518CF23}"/>
              </a:ext>
            </a:extLst>
          </p:cNvPr>
          <p:cNvSpPr txBox="1"/>
          <p:nvPr userDrawn="1"/>
        </p:nvSpPr>
        <p:spPr>
          <a:xfrm>
            <a:off x="5795962" y="504666"/>
            <a:ext cx="8905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C81F1E-B11A-5792-7F09-0E844D6F1FAF}"/>
              </a:ext>
            </a:extLst>
          </p:cNvPr>
          <p:cNvSpPr txBox="1"/>
          <p:nvPr userDrawn="1"/>
        </p:nvSpPr>
        <p:spPr>
          <a:xfrm>
            <a:off x="5137148" y="4801880"/>
            <a:ext cx="15494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BC43AC-06AE-652A-B0F1-DB58D218816C}"/>
              </a:ext>
            </a:extLst>
          </p:cNvPr>
          <p:cNvSpPr txBox="1"/>
          <p:nvPr userDrawn="1"/>
        </p:nvSpPr>
        <p:spPr>
          <a:xfrm>
            <a:off x="881062" y="4795434"/>
            <a:ext cx="12430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59302A0-3418-A0BC-AF2C-945300E2F320}"/>
              </a:ext>
            </a:extLst>
          </p:cNvPr>
          <p:cNvSpPr txBox="1"/>
          <p:nvPr userDrawn="1"/>
        </p:nvSpPr>
        <p:spPr>
          <a:xfrm>
            <a:off x="2433637" y="919404"/>
            <a:ext cx="336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{  }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2227D87-CA93-5A5C-699A-64C60A200B3A}"/>
              </a:ext>
            </a:extLst>
          </p:cNvPr>
          <p:cNvSpPr txBox="1"/>
          <p:nvPr userDrawn="1"/>
        </p:nvSpPr>
        <p:spPr>
          <a:xfrm>
            <a:off x="3092449" y="919404"/>
            <a:ext cx="336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{  }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5E46DF-FFF7-A482-DD62-AB4DE65A413E}"/>
              </a:ext>
            </a:extLst>
          </p:cNvPr>
          <p:cNvSpPr txBox="1"/>
          <p:nvPr userDrawn="1"/>
        </p:nvSpPr>
        <p:spPr>
          <a:xfrm>
            <a:off x="3741736" y="936767"/>
            <a:ext cx="336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{  }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922DDFF-CCE2-8CE7-F609-EB1FB9A4F31D}"/>
              </a:ext>
            </a:extLst>
          </p:cNvPr>
          <p:cNvSpPr txBox="1"/>
          <p:nvPr userDrawn="1"/>
        </p:nvSpPr>
        <p:spPr>
          <a:xfrm>
            <a:off x="4352924" y="932941"/>
            <a:ext cx="336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{  }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7AC1A0-4622-0F12-870E-4E9EFAEDCB37}"/>
              </a:ext>
            </a:extLst>
          </p:cNvPr>
          <p:cNvSpPr txBox="1"/>
          <p:nvPr userDrawn="1"/>
        </p:nvSpPr>
        <p:spPr>
          <a:xfrm>
            <a:off x="2412205" y="1144028"/>
            <a:ext cx="336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{  }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FA3D21C-513A-2032-BFF9-ABD15CCFDC38}"/>
              </a:ext>
            </a:extLst>
          </p:cNvPr>
          <p:cNvSpPr txBox="1"/>
          <p:nvPr userDrawn="1"/>
        </p:nvSpPr>
        <p:spPr>
          <a:xfrm>
            <a:off x="3737767" y="1146414"/>
            <a:ext cx="336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{  }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F384E27-EED9-74AD-EEE5-5E614D9DC359}"/>
              </a:ext>
            </a:extLst>
          </p:cNvPr>
          <p:cNvSpPr txBox="1"/>
          <p:nvPr userDrawn="1"/>
        </p:nvSpPr>
        <p:spPr>
          <a:xfrm>
            <a:off x="5137148" y="1127755"/>
            <a:ext cx="336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{  }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4C163D5-3DB3-16F4-E0CB-5DB419E1A227}"/>
              </a:ext>
            </a:extLst>
          </p:cNvPr>
          <p:cNvSpPr txBox="1"/>
          <p:nvPr userDrawn="1"/>
        </p:nvSpPr>
        <p:spPr>
          <a:xfrm>
            <a:off x="1095375" y="4995459"/>
            <a:ext cx="57626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4349424-EE84-8E86-B11D-D26617E0C663}"/>
              </a:ext>
            </a:extLst>
          </p:cNvPr>
          <p:cNvSpPr txBox="1"/>
          <p:nvPr userDrawn="1"/>
        </p:nvSpPr>
        <p:spPr>
          <a:xfrm>
            <a:off x="5127623" y="8701638"/>
            <a:ext cx="15494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510468A-4052-74B6-BF65-F83153255205}"/>
              </a:ext>
            </a:extLst>
          </p:cNvPr>
          <p:cNvSpPr txBox="1"/>
          <p:nvPr userDrawn="1"/>
        </p:nvSpPr>
        <p:spPr>
          <a:xfrm>
            <a:off x="871537" y="8695192"/>
            <a:ext cx="12430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FA9CA5E-9293-5179-FB0A-AFF93A46D683}"/>
              </a:ext>
            </a:extLst>
          </p:cNvPr>
          <p:cNvSpPr txBox="1"/>
          <p:nvPr userDrawn="1"/>
        </p:nvSpPr>
        <p:spPr>
          <a:xfrm>
            <a:off x="1085850" y="8895217"/>
            <a:ext cx="57626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[Type here]</a:t>
            </a:r>
          </a:p>
        </p:txBody>
      </p:sp>
    </p:spTree>
    <p:extLst>
      <p:ext uri="{BB962C8B-B14F-4D97-AF65-F5344CB8AC3E}">
        <p14:creationId xmlns:p14="http://schemas.microsoft.com/office/powerpoint/2010/main" val="2099247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426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1B100-3DF8-4F4E-A73C-300F94CC6613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7D746-D32D-4876-AA9E-C654E1C0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8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62" r:id="rId2"/>
    <p:sldLayoutId id="2147483679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8239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49835E5-0B1F-6DBD-E3EA-5B3D64D688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2F3ECF-8971-7227-EBED-D12BA87F5BD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952896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279FD59-D75C-7C97-C076-FAFACD5E29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FA45BD-236C-03B7-4B9A-44FB647C22A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1416686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828277389B4784884E304558A2B8168" ma:contentTypeVersion="1" ma:contentTypeDescription="Upload an image." ma:contentTypeScope="" ma:versionID="5e3ecf21b6d186ba73f25f274bc8e4ba">
  <xsd:schema xmlns:xsd="http://www.w3.org/2001/XMLSchema" xmlns:xs="http://www.w3.org/2001/XMLSchema" xmlns:p="http://schemas.microsoft.com/office/2006/metadata/properties" xmlns:ns1="http://schemas.microsoft.com/sharepoint/v3" xmlns:ns2="A21CF55A-4F41-4F64-A076-20FCE6C3C15B" xmlns:ns3="http://schemas.microsoft.com/sharepoint/v3/fields" targetNamespace="http://schemas.microsoft.com/office/2006/metadata/properties" ma:root="true" ma:fieldsID="348ee8d980ad3f9b0f82c1722b1efe20" ns1:_="" ns2:_="" ns3:_="">
    <xsd:import namespace="http://schemas.microsoft.com/sharepoint/v3"/>
    <xsd:import namespace="A21CF55A-4F41-4F64-A076-20FCE6C3C15B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CF55A-4F41-4F64-A076-20FCE6C3C15B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A21CF55A-4F41-4F64-A076-20FCE6C3C15B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83FF5022-233D-4003-95EE-AD3E5F9FB7EF}"/>
</file>

<file path=customXml/itemProps2.xml><?xml version="1.0" encoding="utf-8"?>
<ds:datastoreItem xmlns:ds="http://schemas.openxmlformats.org/officeDocument/2006/customXml" ds:itemID="{65E05B61-630F-4BB3-86F1-4B03A11BB672}"/>
</file>

<file path=customXml/itemProps3.xml><?xml version="1.0" encoding="utf-8"?>
<ds:datastoreItem xmlns:ds="http://schemas.openxmlformats.org/officeDocument/2006/customXml" ds:itemID="{6349BD43-520A-4360-9767-2645E5AFF02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0</Words>
  <Application>Microsoft Office PowerPoint</Application>
  <PresentationFormat>Letter Paper (8.5x11 in)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PowerPoint Presentation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Wilborn, Katherine (Heritage Council)</dc:creator>
  <cp:keywords/>
  <dc:description/>
  <cp:lastModifiedBy>Wilborn, Katherine (Heritage Council)</cp:lastModifiedBy>
  <cp:revision>14</cp:revision>
  <dcterms:created xsi:type="dcterms:W3CDTF">2024-01-30T12:40:25Z</dcterms:created>
  <dcterms:modified xsi:type="dcterms:W3CDTF">2024-01-30T13:57:23Z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0x0101009148F5A04DDD49CBA7127AADA5FB792B00AADE34325A8B49CDA8BB4DB53328F214009828277389B4784884E304558A2B8168</vt:lpwstr>
  </property>
</Properties>
</file>